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5B9E-A18E-4319-A297-F7BDC73035A8}" type="datetimeFigureOut">
              <a:rPr lang="fi-FI" smtClean="0"/>
              <a:t>28.1.2014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8306-0B69-492D-A253-1A9B516590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5B9E-A18E-4319-A297-F7BDC73035A8}" type="datetimeFigureOut">
              <a:rPr lang="fi-FI" smtClean="0"/>
              <a:t>28.1.2014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8306-0B69-492D-A253-1A9B516590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5B9E-A18E-4319-A297-F7BDC73035A8}" type="datetimeFigureOut">
              <a:rPr lang="fi-FI" smtClean="0"/>
              <a:t>28.1.2014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8306-0B69-492D-A253-1A9B516590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5B9E-A18E-4319-A297-F7BDC73035A8}" type="datetimeFigureOut">
              <a:rPr lang="fi-FI" smtClean="0"/>
              <a:t>28.1.2014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8306-0B69-492D-A253-1A9B516590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5B9E-A18E-4319-A297-F7BDC73035A8}" type="datetimeFigureOut">
              <a:rPr lang="fi-FI" smtClean="0"/>
              <a:t>28.1.2014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8306-0B69-492D-A253-1A9B516590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5B9E-A18E-4319-A297-F7BDC73035A8}" type="datetimeFigureOut">
              <a:rPr lang="fi-FI" smtClean="0"/>
              <a:t>28.1.2014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8306-0B69-492D-A253-1A9B516590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5B9E-A18E-4319-A297-F7BDC73035A8}" type="datetimeFigureOut">
              <a:rPr lang="fi-FI" smtClean="0"/>
              <a:t>28.1.2014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8306-0B69-492D-A253-1A9B516590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5B9E-A18E-4319-A297-F7BDC73035A8}" type="datetimeFigureOut">
              <a:rPr lang="fi-FI" smtClean="0"/>
              <a:t>28.1.2014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8306-0B69-492D-A253-1A9B516590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5B9E-A18E-4319-A297-F7BDC73035A8}" type="datetimeFigureOut">
              <a:rPr lang="fi-FI" smtClean="0"/>
              <a:t>28.1.2014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8306-0B69-492D-A253-1A9B516590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5B9E-A18E-4319-A297-F7BDC73035A8}" type="datetimeFigureOut">
              <a:rPr lang="fi-FI" smtClean="0"/>
              <a:t>28.1.2014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8306-0B69-492D-A253-1A9B516590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5B9E-A18E-4319-A297-F7BDC73035A8}" type="datetimeFigureOut">
              <a:rPr lang="fi-FI" smtClean="0"/>
              <a:t>28.1.2014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8306-0B69-492D-A253-1A9B516590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A5B9E-A18E-4319-A297-F7BDC73035A8}" type="datetimeFigureOut">
              <a:rPr lang="fi-FI" smtClean="0"/>
              <a:t>28.1.2014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C8306-0B69-492D-A253-1A9B51659038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Lapsiparkki 15.3.2014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i-FI" sz="2800" b="1" dirty="0" smtClean="0"/>
              <a:t>Järjestetään Toivakan talvirallin yhteydessä 2-7 </a:t>
            </a:r>
            <a:r>
              <a:rPr lang="fi-FI" sz="2800" b="1" dirty="0" err="1" smtClean="0"/>
              <a:t>vuotiaille</a:t>
            </a:r>
            <a:r>
              <a:rPr lang="fi-FI" sz="2800" b="1" dirty="0" smtClean="0"/>
              <a:t> lapsille</a:t>
            </a:r>
          </a:p>
          <a:p>
            <a:pPr>
              <a:buFont typeface="Wingdings" pitchFamily="2" charset="2"/>
              <a:buChar char="v"/>
            </a:pPr>
            <a:r>
              <a:rPr lang="fi-FI" sz="2800" b="1" dirty="0" smtClean="0"/>
              <a:t>Paikkana päiväkoti Tuokkonen, </a:t>
            </a:r>
            <a:r>
              <a:rPr lang="fi-FI" sz="2800" b="1" dirty="0" err="1" smtClean="0"/>
              <a:t>Paloisentie</a:t>
            </a:r>
            <a:r>
              <a:rPr lang="fi-FI" sz="2800" b="1" dirty="0" smtClean="0"/>
              <a:t> 1, 41660 Toivakka</a:t>
            </a:r>
          </a:p>
          <a:p>
            <a:pPr>
              <a:buFont typeface="Wingdings" pitchFamily="2" charset="2"/>
              <a:buChar char="v"/>
            </a:pPr>
            <a:r>
              <a:rPr lang="fi-FI" sz="2800" b="1" dirty="0" smtClean="0"/>
              <a:t>Aika klo 10-17.00</a:t>
            </a:r>
          </a:p>
          <a:p>
            <a:pPr>
              <a:buFont typeface="Wingdings" pitchFamily="2" charset="2"/>
              <a:buChar char="v"/>
            </a:pPr>
            <a:r>
              <a:rPr lang="fi-FI" sz="2800" b="1" dirty="0" smtClean="0"/>
              <a:t>Ennakko ilmoittautuminen 10.3.14 mennessä</a:t>
            </a:r>
          </a:p>
          <a:p>
            <a:pPr>
              <a:buFont typeface="Wingdings" pitchFamily="2" charset="2"/>
              <a:buChar char="v"/>
            </a:pPr>
            <a:r>
              <a:rPr lang="fi-FI" sz="2800" b="1" dirty="0" smtClean="0"/>
              <a:t>Tarja Ilomäki: 045-1116293, Marja-Liisa Mankonen: 040-7573104</a:t>
            </a:r>
          </a:p>
          <a:p>
            <a:pPr lvl="8"/>
            <a:endParaRPr lang="fi-FI" dirty="0"/>
          </a:p>
        </p:txBody>
      </p:sp>
      <p:pic>
        <p:nvPicPr>
          <p:cNvPr id="6" name="Picture 16" descr="C:\Documents and Settings\Compaq_Administrator\Local Settings\Temporary Internet Files\Content.IE5\1H2VLB5I\MC9002320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377111"/>
            <a:ext cx="1648990" cy="1480889"/>
          </a:xfrm>
          <a:prstGeom prst="rect">
            <a:avLst/>
          </a:prstGeom>
          <a:noFill/>
        </p:spPr>
      </p:pic>
      <p:pic>
        <p:nvPicPr>
          <p:cNvPr id="7" name="Picture 2" descr="C:\Documents and Settings\Compaq_Administrator\Local Settings\Temporary Internet Files\Content.IE5\PUNKR1Z4\MC90003073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5157192"/>
            <a:ext cx="3240360" cy="1440160"/>
          </a:xfrm>
          <a:prstGeom prst="rect">
            <a:avLst/>
          </a:prstGeom>
          <a:noFill/>
        </p:spPr>
      </p:pic>
      <p:pic>
        <p:nvPicPr>
          <p:cNvPr id="8" name="Picture 12" descr="C:\Documents and Settings\Compaq_Administrator\Local Settings\Temporary Internet Files\Content.IE5\S13879QG\MC90023210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1" y="4912072"/>
            <a:ext cx="1584176" cy="17455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34</Words>
  <Application>Microsoft Office PowerPoint</Application>
  <PresentationFormat>Näytössä katseltava diaesitys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Lapsiparkki 15.3.2014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Lapsiparkki 15.3.2014</dc:title>
  <dc:creator> </dc:creator>
  <cp:lastModifiedBy> </cp:lastModifiedBy>
  <cp:revision>1</cp:revision>
  <dcterms:created xsi:type="dcterms:W3CDTF">2014-01-28T18:50:09Z</dcterms:created>
  <dcterms:modified xsi:type="dcterms:W3CDTF">2014-01-28T18:53:05Z</dcterms:modified>
</cp:coreProperties>
</file>