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735763" cy="98663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1392" y="318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5077-B94C-4CE3-8469-B6452C768A5E}" type="datetimeFigureOut">
              <a:rPr lang="fi-FI" smtClean="0"/>
              <a:t>29.1.2019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E097-70FC-46D7-AA29-BC1C32E9E0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959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5077-B94C-4CE3-8469-B6452C768A5E}" type="datetimeFigureOut">
              <a:rPr lang="fi-FI" smtClean="0"/>
              <a:t>29.1.2019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E097-70FC-46D7-AA29-BC1C32E9E0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6568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5077-B94C-4CE3-8469-B6452C768A5E}" type="datetimeFigureOut">
              <a:rPr lang="fi-FI" smtClean="0"/>
              <a:t>29.1.2019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E097-70FC-46D7-AA29-BC1C32E9E0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029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5077-B94C-4CE3-8469-B6452C768A5E}" type="datetimeFigureOut">
              <a:rPr lang="fi-FI" smtClean="0"/>
              <a:t>29.1.2019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E097-70FC-46D7-AA29-BC1C32E9E0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320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5077-B94C-4CE3-8469-B6452C768A5E}" type="datetimeFigureOut">
              <a:rPr lang="fi-FI" smtClean="0"/>
              <a:t>29.1.2019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E097-70FC-46D7-AA29-BC1C32E9E0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27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5077-B94C-4CE3-8469-B6452C768A5E}" type="datetimeFigureOut">
              <a:rPr lang="fi-FI" smtClean="0"/>
              <a:t>29.1.2019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E097-70FC-46D7-AA29-BC1C32E9E0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059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5077-B94C-4CE3-8469-B6452C768A5E}" type="datetimeFigureOut">
              <a:rPr lang="fi-FI" smtClean="0"/>
              <a:t>29.1.2019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E097-70FC-46D7-AA29-BC1C32E9E0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4968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5077-B94C-4CE3-8469-B6452C768A5E}" type="datetimeFigureOut">
              <a:rPr lang="fi-FI" smtClean="0"/>
              <a:t>29.1.2019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E097-70FC-46D7-AA29-BC1C32E9E0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194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5077-B94C-4CE3-8469-B6452C768A5E}" type="datetimeFigureOut">
              <a:rPr lang="fi-FI" smtClean="0"/>
              <a:t>29.1.2019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E097-70FC-46D7-AA29-BC1C32E9E0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8879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5077-B94C-4CE3-8469-B6452C768A5E}" type="datetimeFigureOut">
              <a:rPr lang="fi-FI" smtClean="0"/>
              <a:t>29.1.2019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E097-70FC-46D7-AA29-BC1C32E9E0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9137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5077-B94C-4CE3-8469-B6452C768A5E}" type="datetimeFigureOut">
              <a:rPr lang="fi-FI" smtClean="0"/>
              <a:t>29.1.2019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CE097-70FC-46D7-AA29-BC1C32E9E0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983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75077-B94C-4CE3-8469-B6452C768A5E}" type="datetimeFigureOut">
              <a:rPr lang="fi-FI" smtClean="0"/>
              <a:t>29.1.2019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CE097-70FC-46D7-AA29-BC1C32E9E04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5873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:\a5, pyst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83" y="323528"/>
            <a:ext cx="6048672" cy="8820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kstiruutu 13"/>
          <p:cNvSpPr txBox="1"/>
          <p:nvPr/>
        </p:nvSpPr>
        <p:spPr>
          <a:xfrm>
            <a:off x="2675566" y="225845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Kilpailuvarikko, kilpailutoimisto</a:t>
            </a:r>
            <a:endParaRPr lang="fi-FI" dirty="0"/>
          </a:p>
        </p:txBody>
      </p:sp>
      <p:cxnSp>
        <p:nvCxnSpPr>
          <p:cNvPr id="18" name="Suora nuoliyhdysviiva 17"/>
          <p:cNvCxnSpPr/>
          <p:nvPr/>
        </p:nvCxnSpPr>
        <p:spPr>
          <a:xfrm flipH="1">
            <a:off x="1156424" y="6776553"/>
            <a:ext cx="1080120" cy="3135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iruutu 18"/>
          <p:cNvSpPr txBox="1"/>
          <p:nvPr/>
        </p:nvSpPr>
        <p:spPr>
          <a:xfrm>
            <a:off x="2204864" y="6623245"/>
            <a:ext cx="1303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Yleisöparkki</a:t>
            </a:r>
            <a:endParaRPr lang="fi-FI" dirty="0"/>
          </a:p>
        </p:txBody>
      </p:sp>
      <p:sp>
        <p:nvSpPr>
          <p:cNvPr id="21" name="Tekstiruutu 20"/>
          <p:cNvSpPr txBox="1"/>
          <p:nvPr/>
        </p:nvSpPr>
        <p:spPr>
          <a:xfrm>
            <a:off x="5301208" y="4644008"/>
            <a:ext cx="1303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Yleisöparkki</a:t>
            </a:r>
          </a:p>
          <a:p>
            <a:endParaRPr lang="fi-FI" dirty="0"/>
          </a:p>
        </p:txBody>
      </p:sp>
      <p:sp>
        <p:nvSpPr>
          <p:cNvPr id="22" name="Tekstiruutu 21"/>
          <p:cNvSpPr txBox="1"/>
          <p:nvPr/>
        </p:nvSpPr>
        <p:spPr>
          <a:xfrm>
            <a:off x="2492896" y="8676456"/>
            <a:ext cx="1303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Yleisöparkki</a:t>
            </a:r>
          </a:p>
          <a:p>
            <a:endParaRPr lang="fi-FI" dirty="0"/>
          </a:p>
        </p:txBody>
      </p:sp>
      <p:sp>
        <p:nvSpPr>
          <p:cNvPr id="23" name="Tekstiruutu 22"/>
          <p:cNvSpPr txBox="1"/>
          <p:nvPr/>
        </p:nvSpPr>
        <p:spPr>
          <a:xfrm>
            <a:off x="404664" y="3203848"/>
            <a:ext cx="13035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Yleisöparkki</a:t>
            </a:r>
          </a:p>
          <a:p>
            <a:endParaRPr lang="fi-FI" dirty="0"/>
          </a:p>
        </p:txBody>
      </p:sp>
      <p:cxnSp>
        <p:nvCxnSpPr>
          <p:cNvPr id="27" name="Suora nuoliyhdysviiva 26"/>
          <p:cNvCxnSpPr/>
          <p:nvPr/>
        </p:nvCxnSpPr>
        <p:spPr>
          <a:xfrm>
            <a:off x="1124744" y="3527013"/>
            <a:ext cx="936104" cy="18089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uora nuoliyhdysviiva 28"/>
          <p:cNvCxnSpPr/>
          <p:nvPr/>
        </p:nvCxnSpPr>
        <p:spPr>
          <a:xfrm flipH="1">
            <a:off x="6021288" y="4967173"/>
            <a:ext cx="72008" cy="277317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nuoliyhdysviiva 30"/>
          <p:cNvCxnSpPr/>
          <p:nvPr/>
        </p:nvCxnSpPr>
        <p:spPr>
          <a:xfrm flipH="1" flipV="1">
            <a:off x="1916832" y="8748464"/>
            <a:ext cx="648072" cy="14401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" name="Tekstiruutu 1023"/>
          <p:cNvSpPr txBox="1"/>
          <p:nvPr/>
        </p:nvSpPr>
        <p:spPr>
          <a:xfrm>
            <a:off x="2924944" y="7092280"/>
            <a:ext cx="1267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Katselualue</a:t>
            </a:r>
            <a:endParaRPr lang="fi-FI" dirty="0"/>
          </a:p>
        </p:txBody>
      </p:sp>
      <p:cxnSp>
        <p:nvCxnSpPr>
          <p:cNvPr id="1027" name="Suora nuoliyhdysviiva 1026"/>
          <p:cNvCxnSpPr/>
          <p:nvPr/>
        </p:nvCxnSpPr>
        <p:spPr>
          <a:xfrm>
            <a:off x="4077072" y="7276946"/>
            <a:ext cx="1656184" cy="60742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Suora nuoliyhdysviiva 1028"/>
          <p:cNvCxnSpPr>
            <a:stCxn id="1024" idx="1"/>
          </p:cNvCxnSpPr>
          <p:nvPr/>
        </p:nvCxnSpPr>
        <p:spPr>
          <a:xfrm flipH="1" flipV="1">
            <a:off x="908720" y="7020272"/>
            <a:ext cx="2016224" cy="25667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0" name="Tekstiruutu 1029"/>
          <p:cNvSpPr txBox="1"/>
          <p:nvPr/>
        </p:nvSpPr>
        <p:spPr>
          <a:xfrm>
            <a:off x="1982625" y="4371817"/>
            <a:ext cx="709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Lähtö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31" name="Tekstiruutu 1030"/>
          <p:cNvSpPr txBox="1"/>
          <p:nvPr/>
        </p:nvSpPr>
        <p:spPr>
          <a:xfrm>
            <a:off x="4905164" y="5607108"/>
            <a:ext cx="708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>
                <a:solidFill>
                  <a:srgbClr val="FF0000"/>
                </a:solidFill>
              </a:rPr>
              <a:t>Maali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32" name="Tekstiruutu 1031"/>
          <p:cNvSpPr txBox="1"/>
          <p:nvPr/>
        </p:nvSpPr>
        <p:spPr>
          <a:xfrm>
            <a:off x="1312182" y="539552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solidFill>
                  <a:srgbClr val="0070C0"/>
                </a:solidFill>
              </a:rPr>
              <a:t>Kilpailualueen opaskartta</a:t>
            </a:r>
          </a:p>
          <a:p>
            <a:r>
              <a:rPr lang="fi-FI" sz="2400" dirty="0" smtClean="0">
                <a:solidFill>
                  <a:srgbClr val="0070C0"/>
                </a:solidFill>
              </a:rPr>
              <a:t>SKHNET </a:t>
            </a:r>
            <a:r>
              <a:rPr lang="fi-FI" sz="2400" dirty="0" err="1" smtClean="0">
                <a:solidFill>
                  <a:srgbClr val="0070C0"/>
                </a:solidFill>
              </a:rPr>
              <a:t>SM-Rallisprint</a:t>
            </a:r>
            <a:endParaRPr lang="fi-FI" sz="2400" dirty="0">
              <a:solidFill>
                <a:srgbClr val="0070C0"/>
              </a:solidFill>
            </a:endParaRPr>
          </a:p>
        </p:txBody>
      </p:sp>
      <p:sp>
        <p:nvSpPr>
          <p:cNvPr id="1033" name="Tekstiruutu 1032"/>
          <p:cNvSpPr txBox="1"/>
          <p:nvPr/>
        </p:nvSpPr>
        <p:spPr>
          <a:xfrm>
            <a:off x="1916832" y="1835695"/>
            <a:ext cx="11532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err="1" smtClean="0">
                <a:solidFill>
                  <a:srgbClr val="FF0000"/>
                </a:solidFill>
              </a:rPr>
              <a:t>Muuruvedentie</a:t>
            </a:r>
            <a:endParaRPr lang="fi-FI" sz="1200" dirty="0">
              <a:solidFill>
                <a:srgbClr val="FF0000"/>
              </a:solidFill>
            </a:endParaRPr>
          </a:p>
        </p:txBody>
      </p:sp>
      <p:cxnSp>
        <p:nvCxnSpPr>
          <p:cNvPr id="1035" name="Suora nuoliyhdysviiva 1034"/>
          <p:cNvCxnSpPr/>
          <p:nvPr/>
        </p:nvCxnSpPr>
        <p:spPr>
          <a:xfrm flipH="1" flipV="1">
            <a:off x="1664804" y="1835696"/>
            <a:ext cx="317821" cy="13849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6" name="Tekstiruutu 1035"/>
          <p:cNvSpPr txBox="1"/>
          <p:nvPr/>
        </p:nvSpPr>
        <p:spPr>
          <a:xfrm>
            <a:off x="4979511" y="3494188"/>
            <a:ext cx="12690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>
                <a:solidFill>
                  <a:srgbClr val="FF0000"/>
                </a:solidFill>
              </a:rPr>
              <a:t>Lähteenkorvantie</a:t>
            </a:r>
            <a:endParaRPr lang="fi-FI" sz="1200" dirty="0">
              <a:solidFill>
                <a:srgbClr val="FF0000"/>
              </a:solidFill>
            </a:endParaRPr>
          </a:p>
        </p:txBody>
      </p:sp>
      <p:cxnSp>
        <p:nvCxnSpPr>
          <p:cNvPr id="1038" name="Suora nuoliyhdysviiva 1037"/>
          <p:cNvCxnSpPr>
            <a:stCxn id="1036" idx="1"/>
          </p:cNvCxnSpPr>
          <p:nvPr/>
        </p:nvCxnSpPr>
        <p:spPr>
          <a:xfrm flipH="1">
            <a:off x="4581128" y="3632688"/>
            <a:ext cx="398383" cy="21749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kstiruutu 1"/>
          <p:cNvSpPr txBox="1"/>
          <p:nvPr/>
        </p:nvSpPr>
        <p:spPr>
          <a:xfrm>
            <a:off x="2675566" y="4879292"/>
            <a:ext cx="2022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smtClean="0"/>
              <a:t>Toimitsija- ja yleisö-</a:t>
            </a:r>
          </a:p>
          <a:p>
            <a:r>
              <a:rPr lang="fi-FI" dirty="0" smtClean="0"/>
              <a:t>parkki</a:t>
            </a:r>
            <a:endParaRPr lang="fi-FI" dirty="0"/>
          </a:p>
        </p:txBody>
      </p:sp>
      <p:cxnSp>
        <p:nvCxnSpPr>
          <p:cNvPr id="4" name="Suora nuoliyhdysviiva 3"/>
          <p:cNvCxnSpPr/>
          <p:nvPr/>
        </p:nvCxnSpPr>
        <p:spPr>
          <a:xfrm flipV="1">
            <a:off x="3558515" y="4211960"/>
            <a:ext cx="374541" cy="64807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uora nuoliyhdysviiva 5"/>
          <p:cNvCxnSpPr>
            <a:stCxn id="14" idx="2"/>
          </p:cNvCxnSpPr>
          <p:nvPr/>
        </p:nvCxnSpPr>
        <p:spPr>
          <a:xfrm>
            <a:off x="3611670" y="2904781"/>
            <a:ext cx="465402" cy="130717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kstiruutu 2"/>
          <p:cNvSpPr txBox="1"/>
          <p:nvPr/>
        </p:nvSpPr>
        <p:spPr>
          <a:xfrm rot="3199703">
            <a:off x="551118" y="1185324"/>
            <a:ext cx="1012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 smtClean="0"/>
              <a:t>Muuruvesi</a:t>
            </a:r>
            <a:r>
              <a:rPr lang="fi-FI" sz="1200" dirty="0" smtClean="0"/>
              <a:t> &gt;</a:t>
            </a:r>
            <a:endParaRPr lang="fi-FI" sz="1200" dirty="0"/>
          </a:p>
        </p:txBody>
      </p:sp>
      <p:sp>
        <p:nvSpPr>
          <p:cNvPr id="11" name="Tekstiruutu 10"/>
          <p:cNvSpPr txBox="1"/>
          <p:nvPr/>
        </p:nvSpPr>
        <p:spPr>
          <a:xfrm>
            <a:off x="557256" y="6692495"/>
            <a:ext cx="3600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1" dirty="0" smtClean="0"/>
              <a:t>WC</a:t>
            </a:r>
            <a:endParaRPr lang="fi-FI" sz="900" b="1" dirty="0"/>
          </a:p>
        </p:txBody>
      </p:sp>
      <p:sp>
        <p:nvSpPr>
          <p:cNvPr id="12" name="Tekstiruutu 11"/>
          <p:cNvSpPr txBox="1"/>
          <p:nvPr/>
        </p:nvSpPr>
        <p:spPr>
          <a:xfrm>
            <a:off x="404664" y="6953780"/>
            <a:ext cx="6517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Kioski</a:t>
            </a:r>
            <a:endParaRPr lang="fi-FI" sz="1200" dirty="0"/>
          </a:p>
        </p:txBody>
      </p:sp>
      <p:sp>
        <p:nvSpPr>
          <p:cNvPr id="33" name="Tekstiruutu 32"/>
          <p:cNvSpPr txBox="1"/>
          <p:nvPr/>
        </p:nvSpPr>
        <p:spPr>
          <a:xfrm>
            <a:off x="5721873" y="7768952"/>
            <a:ext cx="3600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1" dirty="0" smtClean="0"/>
              <a:t>WC</a:t>
            </a:r>
            <a:endParaRPr lang="fi-FI" sz="900" b="1" dirty="0"/>
          </a:p>
        </p:txBody>
      </p:sp>
      <p:sp>
        <p:nvSpPr>
          <p:cNvPr id="13" name="Tekstiruutu 12"/>
          <p:cNvSpPr txBox="1"/>
          <p:nvPr/>
        </p:nvSpPr>
        <p:spPr>
          <a:xfrm>
            <a:off x="5666854" y="7910435"/>
            <a:ext cx="543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Kioski</a:t>
            </a:r>
            <a:endParaRPr lang="fi-FI" sz="1200" dirty="0"/>
          </a:p>
        </p:txBody>
      </p:sp>
      <p:sp>
        <p:nvSpPr>
          <p:cNvPr id="35" name="Tekstiruutu 34"/>
          <p:cNvSpPr txBox="1"/>
          <p:nvPr/>
        </p:nvSpPr>
        <p:spPr>
          <a:xfrm>
            <a:off x="4187734" y="4172976"/>
            <a:ext cx="3600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900" b="1" dirty="0" smtClean="0"/>
              <a:t>WC</a:t>
            </a:r>
            <a:endParaRPr lang="fi-FI" sz="900" b="1" dirty="0"/>
          </a:p>
        </p:txBody>
      </p:sp>
      <p:sp>
        <p:nvSpPr>
          <p:cNvPr id="15" name="Tekstiruutu 14"/>
          <p:cNvSpPr txBox="1"/>
          <p:nvPr/>
        </p:nvSpPr>
        <p:spPr>
          <a:xfrm>
            <a:off x="3933057" y="4288392"/>
            <a:ext cx="8472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 smtClean="0"/>
              <a:t>Ravintola</a:t>
            </a:r>
            <a:endParaRPr lang="fi-FI" sz="1100" dirty="0"/>
          </a:p>
        </p:txBody>
      </p:sp>
      <p:sp>
        <p:nvSpPr>
          <p:cNvPr id="16" name="Tekstiruutu 15"/>
          <p:cNvSpPr txBox="1"/>
          <p:nvPr/>
        </p:nvSpPr>
        <p:spPr>
          <a:xfrm rot="4020589">
            <a:off x="5519975" y="8563923"/>
            <a:ext cx="10013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Juankoski  &gt;</a:t>
            </a:r>
            <a:endParaRPr lang="fi-FI" sz="1200" dirty="0"/>
          </a:p>
        </p:txBody>
      </p:sp>
      <p:sp>
        <p:nvSpPr>
          <p:cNvPr id="17" name="Tekstiruutu 16"/>
          <p:cNvSpPr txBox="1"/>
          <p:nvPr/>
        </p:nvSpPr>
        <p:spPr>
          <a:xfrm rot="3737866">
            <a:off x="886316" y="8425947"/>
            <a:ext cx="11486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 smtClean="0"/>
              <a:t>Muuruvesi</a:t>
            </a:r>
            <a:r>
              <a:rPr lang="fi-FI" sz="1400" dirty="0" smtClean="0"/>
              <a:t> &gt;</a:t>
            </a:r>
            <a:endParaRPr lang="fi-FI" sz="1400" dirty="0"/>
          </a:p>
        </p:txBody>
      </p:sp>
      <p:sp>
        <p:nvSpPr>
          <p:cNvPr id="24" name="Tekstiruutu 23"/>
          <p:cNvSpPr txBox="1"/>
          <p:nvPr/>
        </p:nvSpPr>
        <p:spPr>
          <a:xfrm rot="19156072">
            <a:off x="190344" y="358932"/>
            <a:ext cx="1202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&lt;Kuopio  Nilsiä&gt;</a:t>
            </a:r>
            <a:endParaRPr lang="fi-FI" sz="1200" dirty="0"/>
          </a:p>
        </p:txBody>
      </p:sp>
      <p:sp>
        <p:nvSpPr>
          <p:cNvPr id="25" name="Tekstiruutu 24"/>
          <p:cNvSpPr txBox="1"/>
          <p:nvPr/>
        </p:nvSpPr>
        <p:spPr>
          <a:xfrm>
            <a:off x="4780319" y="539552"/>
            <a:ext cx="14303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Radan pituus 5 km</a:t>
            </a:r>
          </a:p>
          <a:p>
            <a:endParaRPr lang="fi-FI" sz="1200" dirty="0" smtClean="0"/>
          </a:p>
          <a:p>
            <a:r>
              <a:rPr lang="fi-FI" sz="1200" dirty="0" smtClean="0"/>
              <a:t>Sulku alkaa </a:t>
            </a:r>
            <a:r>
              <a:rPr lang="fi-FI" sz="1200" dirty="0" smtClean="0"/>
              <a:t>10.30</a:t>
            </a:r>
          </a:p>
          <a:p>
            <a:endParaRPr lang="fi-FI" sz="1200" dirty="0"/>
          </a:p>
          <a:p>
            <a:r>
              <a:rPr lang="fi-FI" sz="1200" dirty="0" smtClean="0"/>
              <a:t>Varikon osoite:</a:t>
            </a:r>
          </a:p>
          <a:p>
            <a:r>
              <a:rPr lang="fi-FI" sz="1200" dirty="0" smtClean="0"/>
              <a:t>Radanvarrentie 34, Kuopio</a:t>
            </a:r>
            <a:endParaRPr lang="fi-FI" sz="1200" dirty="0" smtClean="0"/>
          </a:p>
        </p:txBody>
      </p:sp>
      <p:sp>
        <p:nvSpPr>
          <p:cNvPr id="26" name="Tekstiruutu 25"/>
          <p:cNvSpPr txBox="1"/>
          <p:nvPr/>
        </p:nvSpPr>
        <p:spPr>
          <a:xfrm>
            <a:off x="557256" y="6156176"/>
            <a:ext cx="780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 smtClean="0"/>
              <a:t>Varikolle 2,5 km</a:t>
            </a:r>
            <a:endParaRPr lang="fi-FI" sz="1100" dirty="0"/>
          </a:p>
        </p:txBody>
      </p:sp>
      <p:sp>
        <p:nvSpPr>
          <p:cNvPr id="28" name="Tekstiruutu 27"/>
          <p:cNvSpPr txBox="1"/>
          <p:nvPr/>
        </p:nvSpPr>
        <p:spPr>
          <a:xfrm>
            <a:off x="4780320" y="7276946"/>
            <a:ext cx="11215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 smtClean="0"/>
              <a:t>Varikolle 2,5 km</a:t>
            </a:r>
            <a:endParaRPr lang="fi-FI" sz="1100" dirty="0"/>
          </a:p>
        </p:txBody>
      </p:sp>
    </p:spTree>
    <p:extLst>
      <p:ext uri="{BB962C8B-B14F-4D97-AF65-F5344CB8AC3E}">
        <p14:creationId xmlns:p14="http://schemas.microsoft.com/office/powerpoint/2010/main" val="18838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56</Words>
  <Application>Microsoft Office PowerPoint</Application>
  <PresentationFormat>Näytössä katseltava diaesitys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PowerPoint-esitys</vt:lpstr>
    </vt:vector>
  </TitlesOfParts>
  <Company>Puolustusvoimat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Esko Lappalainen</dc:creator>
  <cp:lastModifiedBy>NilUA</cp:lastModifiedBy>
  <cp:revision>9</cp:revision>
  <cp:lastPrinted>2019-01-29T16:01:01Z</cp:lastPrinted>
  <dcterms:created xsi:type="dcterms:W3CDTF">2019-01-14T05:05:42Z</dcterms:created>
  <dcterms:modified xsi:type="dcterms:W3CDTF">2019-01-29T16:17:22Z</dcterms:modified>
</cp:coreProperties>
</file>